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1273" r:id="rId3"/>
    <p:sldId id="258" r:id="rId4"/>
    <p:sldId id="266" r:id="rId5"/>
    <p:sldId id="279" r:id="rId6"/>
    <p:sldId id="257" r:id="rId7"/>
    <p:sldId id="261" r:id="rId8"/>
    <p:sldId id="262" r:id="rId9"/>
    <p:sldId id="263" r:id="rId10"/>
    <p:sldId id="1274" r:id="rId11"/>
    <p:sldId id="264" r:id="rId12"/>
    <p:sldId id="269" r:id="rId13"/>
    <p:sldId id="280" r:id="rId14"/>
    <p:sldId id="271" r:id="rId15"/>
    <p:sldId id="282" r:id="rId16"/>
    <p:sldId id="1269" r:id="rId17"/>
    <p:sldId id="1268" r:id="rId18"/>
    <p:sldId id="1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1"/>
      <p:italic r:id="rId21"/>
      <p:boldItalic r:id="rId21"/>
    </p:embeddedFont>
    <p:embeddedFont>
      <p:font typeface="Quicksand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NUL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17/03/2023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Шершина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Анна Исаевна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Донченко Дмитрий Антонович</a:t>
            </a:r>
            <a:endParaRPr lang="ru-RU" sz="1600" spc="-740" dirty="0">
              <a:solidFill>
                <a:srgbClr val="484D45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Показания датчиков в таблице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1C93A0-A254-4EFC-90BB-DFEFF6BB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41" y="1606185"/>
            <a:ext cx="3810000" cy="4752975"/>
          </a:xfrm>
          <a:prstGeom prst="rect">
            <a:avLst/>
          </a:prstGeom>
        </p:spPr>
      </p:pic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7149292" y="720794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Режимы полива и открытия форточек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8772639" y="527544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27F70-D9FC-470C-A4DC-110BA28B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74" y="1625354"/>
            <a:ext cx="3810000" cy="4772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A16B93-C659-424B-B6CB-593B2A8A5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11" y="1643676"/>
            <a:ext cx="38195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Дополнительный функционал</a:t>
            </a:r>
            <a:endParaRPr lang="es-ES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44BDFF-EFA9-4DB3-9402-34C732EC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78" y="1690688"/>
            <a:ext cx="3800475" cy="4714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3276FA-68A6-4249-BC2E-0164A75F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19" y="2733407"/>
            <a:ext cx="3379050" cy="1108751"/>
          </a:xfrm>
          <a:prstGeom prst="rect">
            <a:avLst/>
          </a:prstGeom>
        </p:spPr>
      </p:pic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7216962" y="835129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CSS, JS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30" name="Picture 6" descr="https://fiverr-res.cloudinary.com/images/t_main1,q_auto,f_auto,q_auto,f_auto/gigs/260845722/original/dd54952b26a4b16558ebeafab18e9f04043058fd/design-and-develop-a-responsive-website-using-html-css-and-js.jpg">
            <a:extLst>
              <a:ext uri="{FF2B5EF4-FFF2-40B4-BE49-F238E27FC236}">
                <a16:creationId xmlns:a16="http://schemas.microsoft.com/office/drawing/2014/main" id="{E09857F4-756D-4DBC-8281-61923E9C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96" y="2048757"/>
            <a:ext cx="5194996" cy="30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ACDB4B-2560-429A-B267-BC8E995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37" y="1581760"/>
            <a:ext cx="7651217" cy="38878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3DE500-05F3-4204-A7DE-37F7D818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1581760"/>
            <a:ext cx="3476270" cy="17580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B5F55C-7AE9-4384-A338-0A65B3BFF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604" y="3690934"/>
            <a:ext cx="3320217" cy="1778688"/>
          </a:xfrm>
          <a:prstGeom prst="rect">
            <a:avLst/>
          </a:prstGeom>
        </p:spPr>
      </p:pic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94319-B4B4-4446-9B36-A8240322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25" y="1475911"/>
            <a:ext cx="5477675" cy="32811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5CFA01-F8F4-4C5C-837D-D8E6CCFF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35" y="1433966"/>
            <a:ext cx="3920455" cy="31531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A7BE81-284B-4DAF-B0EF-7A9B79A53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474" y="4831174"/>
            <a:ext cx="2891376" cy="1666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6AA00-6AB1-41F7-9223-E34B2E26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28" y="1467767"/>
            <a:ext cx="8545557" cy="2534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3F9B35-3AF1-497C-930F-E71F17DF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65" y="4122811"/>
            <a:ext cx="3411392" cy="211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A294EA-276C-4E5C-801E-87C3878A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43" y="4122811"/>
            <a:ext cx="3462674" cy="2113580"/>
          </a:xfrm>
          <a:prstGeom prst="rect">
            <a:avLst/>
          </a:prstGeom>
        </p:spPr>
      </p:pic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9FBEB2-B317-4129-9081-A0DBBCA0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3678"/>
            <a:ext cx="6795782" cy="3480766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A2DC48F-BE33-4A5C-87C0-20B85E19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05" y="5084444"/>
            <a:ext cx="4890616" cy="1530836"/>
          </a:xfrm>
          <a:prstGeom prst="rect">
            <a:avLst/>
          </a:prstGeom>
        </p:spPr>
      </p:pic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44" y="3648329"/>
            <a:ext cx="2270876" cy="93102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2000" dirty="0"/>
              <a:t>Распределить обязанностей между участниками команды</a:t>
            </a:r>
          </a:p>
          <a:p>
            <a:pPr marL="0" indent="0" algn="ctr">
              <a:buNone/>
            </a:pP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Распределение ролей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1027" name="Picture 3" descr="https://avatars.mds.yandex.net/i?id=15189162e3fca52389bfce9e9e545405_l-5236613-images-thumbs&amp;n=13">
            <a:extLst>
              <a:ext uri="{FF2B5EF4-FFF2-40B4-BE49-F238E27FC236}">
                <a16:creationId xmlns:a16="http://schemas.microsoft.com/office/drawing/2014/main" id="{D8730F13-D89F-4FC3-84BB-ED0752A5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81" y="1905931"/>
            <a:ext cx="3815426" cy="38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приложения: </a:t>
            </a:r>
            <a:r>
              <a:rPr lang="en-US" sz="4000" dirty="0"/>
              <a:t>Left Menu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67946" y="1408989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9826166" y="738444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99" name="Объект 18">
            <a:extLst>
              <a:ext uri="{FF2B5EF4-FFF2-40B4-BE49-F238E27FC236}">
                <a16:creationId xmlns:a16="http://schemas.microsoft.com/office/drawing/2014/main" id="{131F2FA2-E365-4B32-959B-BB57E274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87" y="1791568"/>
            <a:ext cx="3255993" cy="43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 приложения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pic>
        <p:nvPicPr>
          <p:cNvPr id="72" name="Объект 13">
            <a:extLst>
              <a:ext uri="{FF2B5EF4-FFF2-40B4-BE49-F238E27FC236}">
                <a16:creationId xmlns:a16="http://schemas.microsoft.com/office/drawing/2014/main" id="{B1C371BE-F9C0-424B-A6E1-B506489A6E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480" y="1690688"/>
            <a:ext cx="3663964" cy="4825500"/>
          </a:xfrm>
        </p:spPr>
      </p:pic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975705" y="3014829"/>
            <a:ext cx="915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soil info</a:t>
            </a:r>
            <a:endParaRPr lang="ru-RU" dirty="0"/>
          </a:p>
        </p:txBody>
      </p: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222F7683-E61D-46F2-BA26-A0E13310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33" y="1690688"/>
            <a:ext cx="3830201" cy="4802187"/>
          </a:xfrm>
          <a:prstGeom prst="rect">
            <a:avLst/>
          </a:prstGeom>
        </p:spPr>
      </p:pic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6463222" y="859853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AD50286-2A3F-43B8-A63D-AF71E5AC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4" y="1998671"/>
            <a:ext cx="3602812" cy="4519397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6E49DA-6BDE-433C-81E5-60662A51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04" y="2011267"/>
            <a:ext cx="3552305" cy="4494204"/>
          </a:xfrm>
          <a:prstGeom prst="rect">
            <a:avLst/>
          </a:prstGeom>
        </p:spPr>
      </p:pic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245</Words>
  <Application>Microsoft Office PowerPoint</Application>
  <PresentationFormat>Широкоэкранный</PresentationFormat>
  <Paragraphs>38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Trebuchet MS</vt:lpstr>
      <vt:lpstr>Roboto Th</vt:lpstr>
      <vt:lpstr>Times New Roman</vt:lpstr>
      <vt:lpstr>Quicksand</vt:lpstr>
      <vt:lpstr>Calibri</vt:lpstr>
      <vt:lpstr>Arial</vt:lpstr>
      <vt:lpstr>Tema de Office</vt:lpstr>
      <vt:lpstr>Автоматизированная система удаленного управления теплицей</vt:lpstr>
      <vt:lpstr>Цель </vt:lpstr>
      <vt:lpstr>Задачи</vt:lpstr>
      <vt:lpstr>Распределение ролей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приложения: Left Menu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CSS, JS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218</cp:revision>
  <dcterms:created xsi:type="dcterms:W3CDTF">2021-02-21T11:09:14Z</dcterms:created>
  <dcterms:modified xsi:type="dcterms:W3CDTF">2023-03-17T18:22:55Z</dcterms:modified>
</cp:coreProperties>
</file>